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5" Type="http://schemas.openxmlformats.org/officeDocument/2006/relationships/custom-properties" Target="docProps/custom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00" r:id="rId3"/>
  </p:sldMasterIdLst>
  <p:notesMasterIdLst>
    <p:notesMasterId r:id="rId13"/>
  </p:notesMasterIdLst>
  <p:handoutMasterIdLst>
    <p:handoutMasterId r:id="rId14"/>
  </p:handoutMasterIdLst>
  <p:sldIdLst>
    <p:sldId id="256" r:id="rId4"/>
    <p:sldId id="263" r:id="rId5"/>
    <p:sldId id="262" r:id="rId6"/>
    <p:sldId id="257" r:id="rId7"/>
    <p:sldId id="264" r:id="rId8"/>
    <p:sldId id="265" r:id="rId9"/>
    <p:sldId id="266" r:id="rId10"/>
    <p:sldId id="267" r:id="rId11"/>
    <p:sldId id="269" r:id="rId12"/>
  </p:sldIdLst>
  <p:sldSz cx="9144000" cy="6858000" type="screen4x3"/>
  <p:notesSz cx="6858000" cy="9144000"/>
  <p:defaultTextStyle>
    <a:defPPr>
      <a:defRPr lang="en-US"/>
    </a:defPPr>
    <a:lvl1pPr algn="l" rtl="0" fontAlgn="base">
      <a:lnSpc>
        <a:spcPct val="80000"/>
      </a:lnSpc>
      <a:spcBef>
        <a:spcPct val="2000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lnSpc>
        <a:spcPct val="80000"/>
      </a:lnSpc>
      <a:spcBef>
        <a:spcPct val="2000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lnSpc>
        <a:spcPct val="80000"/>
      </a:lnSpc>
      <a:spcBef>
        <a:spcPct val="2000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lnSpc>
        <a:spcPct val="80000"/>
      </a:lnSpc>
      <a:spcBef>
        <a:spcPct val="2000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lnSpc>
        <a:spcPct val="80000"/>
      </a:lnSpc>
      <a:spcBef>
        <a:spcPct val="2000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FF"/>
    <a:srgbClr val="00FFCC"/>
    <a:srgbClr val="00CC99"/>
    <a:srgbClr val="0066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45" autoAdjust="0"/>
    <p:restoredTop sz="86467" autoAdjust="0"/>
  </p:normalViewPr>
  <p:slideViewPr>
    <p:cSldViewPr snapToGrid="0">
      <p:cViewPr varScale="1">
        <p:scale>
          <a:sx n="77" d="100"/>
          <a:sy n="77" d="100"/>
        </p:scale>
        <p:origin x="-1048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142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notesMaster" Target="notesMasters/notesMaster1.xml"/><Relationship Id="rId14" Type="http://schemas.openxmlformats.org/officeDocument/2006/relationships/handoutMaster" Target="handoutMasters/handoutMaster1.xml"/><Relationship Id="rId15" Type="http://schemas.openxmlformats.org/officeDocument/2006/relationships/printerSettings" Target="printerSettings/printerSettings1.bin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Relationship Id="rId1" Type="http://schemas.openxmlformats.org/officeDocument/2006/relationships/customXml" Target="../customXml/item1.xml"/><Relationship Id="rId2" Type="http://schemas.openxmlformats.org/officeDocument/2006/relationships/customXml" Target="../customXml/item2.xml"/><Relationship Id="rId3" Type="http://schemas.openxmlformats.org/officeDocument/2006/relationships/slideMaster" Target="slideMasters/slide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 smtClean="0"/>
              <a:t>Taking Notes Presentation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6D8513-53A0-4F0D-BF5D-1DBB1926D29C}" type="datetimeFigureOut">
              <a:rPr lang="en-US" smtClean="0"/>
              <a:t>4/9/12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7E0878-7710-4DA5-A800-BC0AA5BA47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0352562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Bef>
                <a:spcPct val="0"/>
              </a:spcBef>
              <a:defRPr sz="1200"/>
            </a:lvl1pPr>
          </a:lstStyle>
          <a:p>
            <a:r>
              <a:rPr lang="en-US" smtClean="0"/>
              <a:t>Taking Notes Presentation</a:t>
            </a:r>
            <a:endParaRPr lang="en-US"/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spcBef>
                <a:spcPct val="0"/>
              </a:spcBef>
              <a:defRPr sz="1200"/>
            </a:lvl1pPr>
          </a:lstStyle>
          <a:p>
            <a:endParaRPr lang="en-US"/>
          </a:p>
        </p:txBody>
      </p:sp>
      <p:sp>
        <p:nvSpPr>
          <p:cNvPr id="614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614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14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Bef>
                <a:spcPct val="0"/>
              </a:spcBef>
              <a:defRPr sz="1200"/>
            </a:lvl1pPr>
          </a:lstStyle>
          <a:p>
            <a:endParaRPr lang="en-US"/>
          </a:p>
        </p:txBody>
      </p:sp>
      <p:sp>
        <p:nvSpPr>
          <p:cNvPr id="614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spcBef>
                <a:spcPct val="0"/>
              </a:spcBef>
              <a:defRPr sz="1200"/>
            </a:lvl1pPr>
          </a:lstStyle>
          <a:p>
            <a:fld id="{3B1C36F6-A68A-4C2D-BFAB-A9422E2EEFF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6404180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C59286B-6F3E-4793-A6CA-6D87C34309A9}" type="slidenum">
              <a:rPr lang="en-US"/>
              <a:pPr/>
              <a:t>1</a:t>
            </a:fld>
            <a:endParaRPr lang="en-US"/>
          </a:p>
        </p:txBody>
      </p:sp>
      <p:sp>
        <p:nvSpPr>
          <p:cNvPr id="63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Char char="•"/>
            </a:pPr>
            <a:endParaRPr lang="en-US"/>
          </a:p>
        </p:txBody>
      </p:sp>
      <p:sp>
        <p:nvSpPr>
          <p:cNvPr id="2" name="Header Placeholder 1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 smtClean="0"/>
              <a:t>Taking Notes Presentation</a:t>
            </a:r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8965FF8-B220-41FC-90D8-A7846685780D}" type="slidenum">
              <a:rPr lang="en-US"/>
              <a:pPr/>
              <a:t>3</a:t>
            </a:fld>
            <a:endParaRPr lang="en-US"/>
          </a:p>
        </p:txBody>
      </p:sp>
      <p:sp>
        <p:nvSpPr>
          <p:cNvPr id="645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Char char="•"/>
            </a:pPr>
            <a:endParaRPr lang="en-US"/>
          </a:p>
        </p:txBody>
      </p:sp>
      <p:sp>
        <p:nvSpPr>
          <p:cNvPr id="2" name="Header Placeholder 1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 smtClean="0"/>
              <a:t>Taking Notes Presentation</a:t>
            </a:r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7C93461-DCAA-4195-B7A0-141A25FCA8E9}" type="slidenum">
              <a:rPr lang="en-US"/>
              <a:pPr/>
              <a:t>4</a:t>
            </a:fld>
            <a:endParaRPr lang="en-US"/>
          </a:p>
        </p:txBody>
      </p:sp>
      <p:sp>
        <p:nvSpPr>
          <p:cNvPr id="686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Char char="•"/>
            </a:pPr>
            <a:endParaRPr lang="en-US"/>
          </a:p>
        </p:txBody>
      </p:sp>
      <p:sp>
        <p:nvSpPr>
          <p:cNvPr id="2" name="Header Placeholder 1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 smtClean="0"/>
              <a:t>Taking Notes Presentation</a:t>
            </a:r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GS 101</a:t>
            </a:r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9138BAF-4904-46AF-A3EF-6B965A40529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Rectangle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Rectangle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Rectangle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56" name="Rectangle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Rectangle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Rectangle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Rectangle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  <p:transition xmlns:p14="http://schemas.microsoft.com/office/powerpoint/2010/main">
    <p:fade thruBlk="1"/>
  </p:transition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GS 101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E1C64-EB52-4CC3-8A7E-A78814361BE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>
    <p:fade thruBlk="1"/>
  </p:transition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GS 101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88EBD9C-D6EF-4D1F-B921-3F8AA1FDCE8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>
    <p:fade thruBlk="1"/>
  </p:transition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GS 101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16B67-F1AD-47E8-B24A-377FC994BC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18633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GS 101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C7DDFF4-9E3E-435B-BB48-4D8E53897E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>
    <p:fade thruBlk="1"/>
  </p:transition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Freeform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Freeform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Freeform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Freeform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Freeform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Freeform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Freeform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Freeform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Freeform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GS 101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FD4D8DE-C198-422C-83A8-211EBF2EDE9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  <p:transition xmlns:p14="http://schemas.microsoft.com/office/powerpoint/2010/main">
    <p:fade thruBlk="1"/>
  </p:transition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GS 101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0D4BBF5-FAB9-4DB6-817A-461DBFD0D2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>
    <p:fade thruBlk="1"/>
  </p:transition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GS 101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B7D5F3B-8330-4AE8-9765-5551116FB05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Rectangle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Rectangle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Rectangle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Rectangle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  <p:transition xmlns:p14="http://schemas.microsoft.com/office/powerpoint/2010/main">
    <p:fade thruBlk="1"/>
  </p:transition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GS 101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3CDDC4C-7F89-4746-85AF-6771F6C7B1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>
    <p:fade thruBlk="1"/>
  </p:transition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GS 101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F3EE190-B014-4573-B368-DE1CB48FE0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>
    <p:fade thruBlk="1"/>
  </p:transition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GS 101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A44D9E9-5BBD-4B17-93C2-C88E7579E6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>
    <p:fade thruBlk="1"/>
  </p:transition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Group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Straight Connector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grpSp>
        <p:nvGrpSpPr>
          <p:cNvPr id="14" name="Group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Straight Connector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oup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Straight Connector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r>
              <a:rPr lang="en-US" smtClean="0"/>
              <a:t>GS 101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D6AAFCA5-FC92-4C8A-8F71-95564778E5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>
    <p:fade thruBlk="1"/>
  </p:transition>
  <p:timing>
    <p:tnLst>
      <p:par>
        <p:cTn xmlns:p14="http://schemas.microsoft.com/office/powerpoint/2010/main"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Rectangle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r>
              <a:rPr lang="en-US" smtClean="0"/>
              <a:t>GS 101</a:t>
            </a: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21D59A84-707A-4272-839D-B9DF4A4E24B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01" r:id="rId1"/>
    <p:sldLayoutId id="2147483702" r:id="rId2"/>
    <p:sldLayoutId id="2147483703" r:id="rId3"/>
    <p:sldLayoutId id="2147483704" r:id="rId4"/>
    <p:sldLayoutId id="2147483705" r:id="rId5"/>
    <p:sldLayoutId id="2147483706" r:id="rId6"/>
    <p:sldLayoutId id="2147483707" r:id="rId7"/>
    <p:sldLayoutId id="2147483708" r:id="rId8"/>
    <p:sldLayoutId id="2147483709" r:id="rId9"/>
    <p:sldLayoutId id="2147483710" r:id="rId10"/>
    <p:sldLayoutId id="2147483711" r:id="rId11"/>
    <p:sldLayoutId id="2147483712" r:id="rId12"/>
  </p:sldLayoutIdLst>
  <p:transition xmlns:p14="http://schemas.microsoft.com/office/powerpoint/2010/main">
    <p:fade thruBlk="1"/>
  </p:transition>
  <p:timing>
    <p:tnLst>
      <p:par>
        <p:cTn xmlns:p14="http://schemas.microsoft.com/office/powerpoint/2010/main" id="1" dur="indefinite" restart="never" nodeType="tmRoot"/>
      </p:par>
    </p:tnLst>
  </p:timing>
  <p:hf sldNum="0" hdr="0" dt="0"/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jp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 descr="VTTYuLmvFdUVgPuK5dyZeyyaKi3nSsVWt9P4EqBAXHM=-~D13tAoHt4tTNLXyGY4t5EA==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 descr="3I07CARj+T+NM3qF0Qi/mpfdj4X1TsK3+zQ3ULzGIQY=-~k36PRvC6xf0IsKjxsKOl8A=="/>
          <p:cNvSpPr>
            <a:spLocks noGrp="1" noChangeArrowheads="1"/>
          </p:cNvSpPr>
          <p:nvPr>
            <p:ph type="ctrTitle"/>
          </p:nvPr>
        </p:nvSpPr>
        <p:spPr>
          <a:xfrm>
            <a:off x="814388" y="1339850"/>
            <a:ext cx="7429500" cy="1143000"/>
          </a:xfrm>
        </p:spPr>
        <p:txBody>
          <a:bodyPr/>
          <a:lstStyle/>
          <a:p>
            <a:r>
              <a:rPr lang="en-US" sz="5400" dirty="0" smtClean="0"/>
              <a:t>Taking Notes</a:t>
            </a:r>
            <a:endParaRPr lang="en-US" sz="5400" dirty="0"/>
          </a:p>
        </p:txBody>
      </p:sp>
    </p:spTree>
  </p:cSld>
  <p:clrMapOvr>
    <a:masterClrMapping/>
  </p:clrMapOvr>
  <p:transition xmlns:p14="http://schemas.microsoft.com/office/powerpoint/2010/main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 descr="x2dGDRAIZvGnrtne2OWAwvdo78MxfmwPIidFs5s/Mc8=-~TIKMGTKGOZUh9jibMsRqpQ==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descr="stbNz6U0wjqgGSfN7weUhrKXdc6rBdj9qSZ+lC5GZmQ=-~iVXJ4G5y5trXvwRrizqMhw==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Take Notes?</a:t>
            </a:r>
            <a:endParaRPr lang="en-US" dirty="0"/>
          </a:p>
        </p:txBody>
      </p:sp>
      <p:sp>
        <p:nvSpPr>
          <p:cNvPr id="3" name="Content Placeholder 2" descr="ehu8rVbdp5hz9BGB+0oevmhyzCXftYJb/79CNs+hU4Y=-~AsqwHA3Uxbe2UQW+UqINFA==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Focuses your attention on the lecture content </a:t>
            </a:r>
          </a:p>
          <a:p>
            <a:r>
              <a:rPr lang="en-US" dirty="0" smtClean="0"/>
              <a:t>Makes studying easier</a:t>
            </a:r>
          </a:p>
          <a:p>
            <a:r>
              <a:rPr lang="en-US" dirty="0" smtClean="0"/>
              <a:t>Information retention is greater for note takers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GS 101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4082319"/>
      </p:ext>
    </p:extLst>
  </p:cSld>
  <p:clrMapOvr>
    <a:masterClrMapping/>
  </p:clrMapOvr>
  <p:transition xmlns:p14="http://schemas.microsoft.com/office/powerpoint/2010/main">
    <p:fade thruBlk="1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 descr="zeJZbOrhIOhgkuDlL1E7szH5WRJTkvDyu1L0iS6ZuIA=-~47d3t17rtfEztAF/YZeYlQ==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01" name="Rectangle 9" descr="hG0tLMZuCsSVzGU9WXMm+xEsuqWCt6scqP0lwRxC03I=-~QgT04iWc07CmQ+/c3F3nuQ==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Three Common Note-Taking Systems</a:t>
            </a:r>
            <a:endParaRPr lang="en-US" dirty="0"/>
          </a:p>
        </p:txBody>
      </p:sp>
      <p:pic>
        <p:nvPicPr>
          <p:cNvPr id="3" name="Content Placeholder 2" descr="dH686fFJtI6k8P0kcbHZraXbQtfgHaxVKZnjoHer+vw=-~Lb/E/FoGSL5vPsvD4NkXiA=="/>
          <p:cNvPicPr>
            <a:picLocks noGrp="1" noChangeAspect="1"/>
          </p:cNvPicPr>
          <p:nvPr>
            <p:ph type="pic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599" b="9599"/>
          <a:stretch>
            <a:fillRect/>
          </a:stretch>
        </p:blipFill>
        <p:spPr/>
      </p:pic>
      <p:sp>
        <p:nvSpPr>
          <p:cNvPr id="8202" name="Rectangle 10" descr="IsPDLhG3tIqV6pT+a2DLOewe4kxtyhr76Rr7v5XSIn4=-~Yp6mRwqPnDvWoZjchL0+eg=="/>
          <p:cNvSpPr>
            <a:spLocks noGrp="1" noChangeArrowheads="1"/>
          </p:cNvSpPr>
          <p:nvPr>
            <p:ph type="body" sz="half" idx="2"/>
          </p:nvPr>
        </p:nvSpPr>
        <p:spPr>
          <a:noFill/>
        </p:spPr>
        <p:txBody>
          <a:bodyPr>
            <a:normAutofit lnSpcReduction="10000"/>
          </a:bodyPr>
          <a:lstStyle/>
          <a:p>
            <a:r>
              <a:rPr lang="en-US" dirty="0" smtClean="0"/>
              <a:t>The Outline Technique</a:t>
            </a:r>
          </a:p>
          <a:p>
            <a:r>
              <a:rPr lang="en-US" dirty="0" smtClean="0"/>
              <a:t>The Cornell System</a:t>
            </a:r>
          </a:p>
          <a:p>
            <a:r>
              <a:rPr lang="en-US" dirty="0" smtClean="0"/>
              <a:t>The Mapping System</a:t>
            </a:r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GS 101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>
    <p:fade thruBlk="1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 descr="J3591mn3H4UzLVlxy5RKJZgV/7/DprUm5V4KBgKzps4=-~YQNRn5aNf/2sZHZS4jyK9Q==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2" name="Rectangle 10" descr="Lvc3gX52nMP7KPZIQ/c3XA3AJs584q48+KsLEp7b6pw=-~CPAdmhhAhmC2scJLLGv3/Q==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Outline Technique</a:t>
            </a:r>
            <a:endParaRPr lang="en-US" dirty="0"/>
          </a:p>
        </p:txBody>
      </p:sp>
      <p:sp>
        <p:nvSpPr>
          <p:cNvPr id="3083" name="Rectangle 11" descr="Rc2ActFNIR6MNM8kXwrkcF53RMLJXAk5EM5yfmLkERY=-~kPcJU0FInPzsBX6JQGYUBA==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Organizes information using:</a:t>
            </a:r>
          </a:p>
          <a:p>
            <a:pPr lvl="1"/>
            <a:r>
              <a:rPr lang="en-US" dirty="0" smtClean="0"/>
              <a:t>Headings and subheadings</a:t>
            </a:r>
          </a:p>
          <a:p>
            <a:pPr lvl="1"/>
            <a:r>
              <a:rPr lang="en-US" dirty="0" smtClean="0"/>
              <a:t>Hierarchical order</a:t>
            </a:r>
          </a:p>
          <a:p>
            <a:r>
              <a:rPr lang="en-US" dirty="0" smtClean="0"/>
              <a:t>Best Practice:</a:t>
            </a:r>
          </a:p>
          <a:p>
            <a:pPr lvl="1"/>
            <a:r>
              <a:rPr lang="en-US" dirty="0" smtClean="0"/>
              <a:t> Write down information during the lecture </a:t>
            </a:r>
          </a:p>
          <a:p>
            <a:pPr lvl="1"/>
            <a:r>
              <a:rPr lang="en-US" dirty="0" smtClean="0"/>
              <a:t>Organize into an outline after the lecture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GS 101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>
    <p:fade thruBlk="1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kern="1600" baseline="0" dirty="0" smtClean="0">
                <a:latin typeface="Consolas"/>
              </a:rPr>
              <a:t>The Cornell System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R="0" lvl="0" rtl="0"/>
            <a:r>
              <a:rPr lang="en-US" b="0" i="0" u="none" strike="noStrike" baseline="0" dirty="0" smtClean="0">
                <a:latin typeface="Corbel"/>
              </a:rPr>
              <a:t>Divide page into two vertical sections</a:t>
            </a:r>
          </a:p>
          <a:p>
            <a:pPr marR="0" lvl="1" rtl="0"/>
            <a:r>
              <a:rPr lang="en-US" b="0" i="1" u="none" strike="noStrike" baseline="0" dirty="0" smtClean="0">
                <a:latin typeface="Corbel"/>
              </a:rPr>
              <a:t>Section A: questions about information in Section B</a:t>
            </a:r>
          </a:p>
          <a:p>
            <a:pPr marR="0" lvl="1" rtl="0"/>
            <a:r>
              <a:rPr lang="en-US" b="0" i="1" u="none" strike="noStrike" baseline="0" dirty="0" smtClean="0">
                <a:latin typeface="Corbel"/>
              </a:rPr>
              <a:t>Section B: actual notes from lecture</a:t>
            </a:r>
          </a:p>
          <a:p>
            <a:pPr marR="0" lvl="0" rtl="0"/>
            <a:r>
              <a:rPr lang="en-US" b="0" i="0" u="none" strike="noStrike" baseline="0" dirty="0" smtClean="0">
                <a:latin typeface="Corbel"/>
              </a:rPr>
              <a:t>Can be modified to include a third section across the bottom of the page</a:t>
            </a:r>
          </a:p>
          <a:p>
            <a:pPr marR="0" lvl="1" rtl="0"/>
            <a:r>
              <a:rPr lang="en-US" b="0" i="1" u="none" strike="noStrike" baseline="0" dirty="0" smtClean="0">
                <a:latin typeface="Corbel"/>
              </a:rPr>
              <a:t>Section C: additional summary comments</a:t>
            </a:r>
          </a:p>
          <a:p>
            <a:pPr marR="0" lvl="1" rtl="0"/>
            <a:r>
              <a:rPr lang="en-US" b="0" i="1" u="none" strike="noStrike" baseline="0" dirty="0" smtClean="0">
                <a:latin typeface="Corbel"/>
              </a:rPr>
              <a:t>Referred to as a “T System” because it resembles an upside-down T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GS 101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94011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Mapping System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Pictures of information</a:t>
            </a:r>
          </a:p>
          <a:p>
            <a:r>
              <a:rPr lang="en-US" dirty="0" smtClean="0"/>
              <a:t>Illustrates</a:t>
            </a:r>
            <a:r>
              <a:rPr lang="en-US" baseline="0" dirty="0" smtClean="0"/>
              <a:t> relationships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GS 101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9960361"/>
      </p:ext>
    </p:extLst>
  </p:cSld>
  <p:clrMapOvr>
    <a:masterClrMapping/>
  </p:clrMapOvr>
  <p:transition xmlns:p14="http://schemas.microsoft.com/office/powerpoint/2010/main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 descr="f3Jxt67tbcuMIMWDGP9nD89OQMk8fR2Ku4Ga/5ASFgE=-~GQGykBKHSRjx5gfW9S/baQ==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descr="WIMZpxJFDeFv1N70c4BFu+dpzB+7sbmuf2fbu0qqztw=-~oyQ6KePGk3gpysTAcqT+mw==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If you get lost while taking notes</a:t>
            </a:r>
          </a:p>
        </p:txBody>
      </p:sp>
      <p:sp>
        <p:nvSpPr>
          <p:cNvPr id="3" name="Content Placeholder 2" descr="uGJ9F823WcHP0ziX4SWrZZGcCRSkavbBHu7v0F6tcjk=-~MjN9SqenXA7e3aMZ9P8+4A==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Politely ask</a:t>
            </a:r>
            <a:r>
              <a:rPr lang="en-US" baseline="0" dirty="0" smtClean="0"/>
              <a:t> the instructor to repeat the information or slow down</a:t>
            </a:r>
          </a:p>
          <a:p>
            <a:r>
              <a:rPr lang="en-US" baseline="0" dirty="0" smtClean="0"/>
              <a:t>If the instructor is unable repeat</a:t>
            </a:r>
            <a:r>
              <a:rPr lang="en-US" dirty="0" smtClean="0"/>
              <a:t> or slow down</a:t>
            </a:r>
          </a:p>
          <a:p>
            <a:pPr lvl="1"/>
            <a:r>
              <a:rPr lang="en-US" baseline="0" dirty="0" smtClean="0"/>
              <a:t>Leave a blank space with a question mark where the missed</a:t>
            </a:r>
            <a:r>
              <a:rPr lang="en-US" dirty="0" smtClean="0"/>
              <a:t>
              </a:t>
            </a:r>
            <a:r>
              <a:rPr lang="en-US" baseline="0" dirty="0" smtClean="0"/>
              <a:t>information should appear</a:t>
            </a:r>
          </a:p>
          <a:p>
            <a:pPr lvl="1"/>
            <a:r>
              <a:rPr lang="en-US" baseline="0" dirty="0" smtClean="0"/>
              <a:t>Obtain the missed information from the instructor or a classmate after class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GS 101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47218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4="http://schemas.microsoft.com/office/powerpoint/2007/7/12/main" xmlns="">
      <p:transition xmlns:p14="http://schemas.microsoft.com/office/powerpoint/2007/7/12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 descr="PslASsmvHytZMkiys0sUT988eyCpCe0t6YiMDVnpsfg=-~jUmV5GYh1eJXcH+Y1kKqLw==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descr="kDH/QnsQRremxcuiIdiVjgXvpxajdaDz3qo4rwQrfBs=-~syCjEGz+E/CeapET+KtVRQ==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Using your laptop</a:t>
            </a:r>
            <a:endParaRPr lang="en-US" dirty="0"/>
          </a:p>
        </p:txBody>
      </p:sp>
      <p:sp>
        <p:nvSpPr>
          <p:cNvPr id="3" name="Content Placeholder 2" descr="5nNawP44cQH2Vvbw3NUFVHTv/UYAPfwP2dHQC5fHwqY=-~ontw7uFTwTgaTKjyDqK0+A==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Set up your computer prior to class</a:t>
            </a:r>
          </a:p>
          <a:p>
            <a:r>
              <a:rPr lang="en-US" dirty="0" smtClean="0"/>
              <a:t>Be respectful of other students; some might be annoyed by the tapping of keys</a:t>
            </a:r>
          </a:p>
          <a:p>
            <a:r>
              <a:rPr lang="en-US" dirty="0" smtClean="0"/>
              <a:t>Do not worry about spelling or grammar;  these can be corrected later</a:t>
            </a:r>
          </a:p>
          <a:p>
            <a:pPr lvl="0"/>
            <a:r>
              <a:rPr lang="en-US" dirty="0" smtClean="0"/>
              <a:t>Set tabs for specific note-taking systems prior to class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GS 101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0357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4="http://schemas.microsoft.com/office/powerpoint/2007/7/12/main" xmlns="">
      <p:transition xmlns:p14="http://schemas.microsoft.com/office/powerpoint/2007/7/12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 descr="HN5giuxq39F4V0+6crk9DfVTcCeeDf8Utz0lfTGKkQI=-~OpOLP9yBqY2gBahO81VKWA==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 descr="cQHIwybgcWvAI5x4v+B6CsbClbhvJ8ZBNdcGbNgvcGo=-~hKNLgXlirBvN0Fo56rcaUg=="/>
          <p:cNvSpPr>
            <a:spLocks noGrp="1"/>
          </p:cNvSpPr>
          <p:nvPr>
            <p:ph type="title"/>
          </p:nvPr>
        </p:nvSpPr>
        <p:spPr>
          <a:xfrm>
            <a:off x="533400" y="52578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Use the system that works for you!</a:t>
            </a:r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GS 101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5371754"/>
      </p:ext>
    </p:extLst>
  </p:cSld>
  <p:clrMapOvr>
    <a:masterClrMapping/>
  </p:clrMapOvr>
  <p:transition xmlns:p14="http://schemas.microsoft.com/office/powerpoint/2010/main">
    <p:fade thruBlk="1"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project>
  <id>qLcOXD3e/4z9xkQTFTCqZCBpd8/XBNauHEbAAy2tY4A=-~iv/r1OC0Xb7ey1Zbdm64BQ==</id>
</project>
</file>

<file path=customXml/item2.xml><?xml version="1.0" encoding="utf-8"?>
<outs:outSpaceData xmlns:outs="http://schemas.microsoft.com/office/2009/outspace/metadata">
  <outs:relatedDates>
    <outs:relatedDate>
      <outs:type>3</outs:type>
      <outs:displayName>Last Modified</outs:displayName>
      <outs:dateTime>2009-09-23T20:52:29Z</outs:dateTime>
      <outs:isPinned>true</outs:isPinned>
    </outs:relatedDate>
    <outs:relatedDate>
      <outs:type>2</outs:type>
      <outs:displayName>Created</outs:displayName>
      <outs:dateTime>2009-09-21T17:05:05Z</outs:dateTime>
      <outs:isPinned>true</outs:isPinned>
    </outs:relatedDate>
    <outs:relatedDate>
      <outs:type>4</outs:type>
      <outs:displayName>Last Printed</outs:displayName>
      <outs:dateTime/>
      <outs:isPinned>true</outs:isPinned>
    </outs:relatedDate>
  </outs:relatedDates>
  <outs:relatedDocuments>
    <outs:relatedDocument>
      <outs:type>2</outs:type>
      <outs:displayName>Other documents in current folder</outs:displayName>
      <outs:uri/>
      <outs:isPinned>true</outs:isPinned>
    </outs:relatedDocument>
  </outs:relatedDocuments>
  <outs:relatedPeople>
    <outs:relatedPeopleItem>
      <outs:category>Author</outs:category>
      <outs:people>
        <outs:relatedPerson>
          <outs:displayName>Lance Banks</outs:displayName>
          <outs:accountName/>
        </outs:relatedPerson>
      </outs:people>
      <outs:source>0</outs:source>
      <outs:isPinned>true</outs:isPinned>
    </outs:relatedPeopleItem>
    <outs:relatedPeopleItem>
      <outs:category>Last modified by</outs:category>
      <outs:people>
        <outs:relatedPerson>
          <outs:displayName>Student</outs:displayName>
          <outs:accountName/>
        </outs:relatedPerson>
      </outs:people>
      <outs:source>0</outs:source>
      <outs:isPinned>true</outs:isPinned>
    </outs:relatedPeopleItem>
    <outs:relatedPeopleItem>
      <outs:category>Manager</outs:category>
      <outs:people/>
      <outs:source>0</outs:source>
      <outs:isPinned>false</outs:isPinned>
    </outs:relatedPeopleItem>
  </outs:relatedPeople>
  <propertyMetadataList xmlns="http://schemas.microsoft.com/office/2009/outspace/metadata">
    <propertyMetadata>
      <type>0</type>
      <propertyId>2228224</propertyId>
      <propertyName/>
      <isPinned>true</isPinned>
    </propertyMetadata>
    <propertyMetadata>
      <type>0</type>
      <propertyId>1114115</propertyId>
      <propertyName/>
      <isPinned>true</isPinned>
    </propertyMetadata>
    <propertyMetadata>
      <type>0</type>
      <propertyId>1114117</propertyId>
      <propertyName/>
      <isPinned>true</isPinned>
    </propertyMetadata>
    <propertyMetadata>
      <type>0</type>
      <propertyId>589825</propertyId>
      <propertyName/>
      <isPinned>false</isPinned>
    </propertyMetadata>
    <propertyMetadata>
      <type>0</type>
      <propertyId>1114116</propertyId>
      <propertyName/>
      <isPinned>false</isPinned>
    </propertyMetadata>
    <propertyMetadata>
      <type>0</type>
      <propertyId>14</propertyId>
      <propertyName/>
      <isPinned>true</isPinned>
    </propertyMetadata>
    <propertyMetadata>
      <type>0</type>
      <propertyId>8</propertyId>
      <propertyName/>
      <isPinned>true</isPinned>
    </propertyMetadata>
    <propertyMetadata>
      <type>0</type>
      <propertyId>6</propertyId>
      <propertyName/>
      <isPinned>false</isPinned>
    </propertyMetadata>
    <propertyMetadata>
      <type>0</type>
      <propertyId>1114118</propertyId>
      <propertyName/>
      <isPinned>false</isPinned>
    </propertyMetadata>
    <propertyMetadata>
      <type>0</type>
      <propertyId>1179649</propertyId>
      <propertyName/>
      <isPinned>false</isPinned>
    </propertyMetadata>
    <propertyMetadata>
      <type>0</type>
      <propertyId>655365</propertyId>
      <propertyName/>
      <isPinned>false</isPinned>
    </propertyMetadata>
    <propertyMetadata>
      <type>0</type>
      <propertyId>1</propertyId>
      <propertyName/>
      <isPinned>false</isPinned>
    </propertyMetadata>
    <propertyMetadata>
      <type>0</type>
      <propertyId>0</propertyId>
      <propertyName/>
      <isPinned>true</isPinned>
    </propertyMetadata>
    <propertyMetadata>
      <type>0</type>
      <propertyId>13</propertyId>
      <propertyName/>
      <isPinned>false</isPinned>
    </propertyMetadata>
    <propertyMetadata>
      <type>0</type>
      <propertyId>1179653</propertyId>
      <propertyName/>
      <isPinned>false</isPinned>
    </propertyMetadata>
    <propertyMetadata>
      <type>0</type>
      <propertyId>22</propertyId>
      <propertyName/>
      <isPinned>false</isPinned>
    </propertyMetadata>
  </propertyMetadataList>
  <outs:corruptMetadataWasLost/>
</outs:outSpaceData>
</file>

<file path=customXml/itemProps1.xml><?xml version="1.0" encoding="utf-8"?>
<ds:datastoreItem xmlns:ds="http://schemas.openxmlformats.org/officeDocument/2006/customXml" ds:itemID="{AC03D37A-E5EF-43BA-BEA2-0E054086C2F2}">
  <ds:schemaRefs/>
</ds:datastoreItem>
</file>

<file path=customXml/itemProps2.xml><?xml version="1.0" encoding="utf-8"?>
<ds:datastoreItem xmlns:ds="http://schemas.openxmlformats.org/officeDocument/2006/customXml" ds:itemID="{4D8CC20A-CEE1-42F8-B185-1B56DA7E9F99}">
  <ds:schemaRefs>
    <ds:schemaRef ds:uri="http://schemas.microsoft.com/office/2009/outspace/metadat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693</TotalTime>
  <Words>259</Words>
  <Application>Microsoft Macintosh PowerPoint</Application>
  <PresentationFormat>On-screen Show (4:3)</PresentationFormat>
  <Paragraphs>51</Paragraphs>
  <Slides>9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Metro</vt:lpstr>
      <vt:lpstr>Taking Notes</vt:lpstr>
      <vt:lpstr>Why Take Notes?</vt:lpstr>
      <vt:lpstr>Three Common Note-Taking Systems</vt:lpstr>
      <vt:lpstr>The Outline Technique</vt:lpstr>
      <vt:lpstr>The Cornell System</vt:lpstr>
      <vt:lpstr>The Mapping System</vt:lpstr>
      <vt:lpstr>If you get lost while taking notes</vt:lpstr>
      <vt:lpstr>Using your laptop</vt:lpstr>
      <vt:lpstr>Use the system that works for you!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Classroom Expectations</dc:title>
  <dc:creator>Lance Banks</dc:creator>
  <cp:lastModifiedBy>Eva Holbrook</cp:lastModifiedBy>
  <cp:revision>29</cp:revision>
  <dcterms:created xsi:type="dcterms:W3CDTF">2009-09-21T17:05:05Z</dcterms:created>
  <dcterms:modified xsi:type="dcterms:W3CDTF">2012-04-09T14:45:35Z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TC011589511033</vt:lpwstr>
  </property>
</Properties>
</file>